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7" d="100"/>
          <a:sy n="77" d="100"/>
        </p:scale>
        <p:origin x="-200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11/20/13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728701E-CAF4-4159-9B3E-41C86DFFA30D}" type="datetimeFigureOut">
              <a:rPr lang="en-US" smtClean="0"/>
              <a:t>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D728701E-CAF4-4159-9B3E-41C86DFFA30D}" type="datetimeFigureOut">
              <a:rPr lang="en-US" smtClean="0"/>
              <a:t>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dirty="0"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728701E-CAF4-4159-9B3E-41C86DFFA30D}" type="datetimeFigureOut">
              <a:rPr lang="en-US" smtClean="0"/>
              <a:t>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62F1D00-BD13-4404-86B0-79703945A0A7}"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D728701E-CAF4-4159-9B3E-41C86DFFA30D}" type="datetimeFigureOut">
              <a:rPr lang="en-US" smtClean="0"/>
              <a:t>11/20/13</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D728701E-CAF4-4159-9B3E-41C86DFFA30D}" type="datetimeFigureOut">
              <a:rPr lang="en-US" smtClean="0"/>
              <a:t>11/20/13</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162F1D00-BD13-4404-86B0-79703945A0A7}"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D728701E-CAF4-4159-9B3E-41C86DFFA30D}" type="datetimeFigureOut">
              <a:rPr lang="en-US" smtClean="0"/>
              <a:t>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62F1D00-BD13-4404-86B0-79703945A0A7}"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162F1D00-BD13-4404-86B0-79703945A0A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728701E-CAF4-4159-9B3E-41C86DFFA30D}" type="datetimeFigureOut">
              <a:rPr lang="en-US" smtClean="0"/>
              <a:t>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62F1D00-BD13-4404-86B0-79703945A0A7}"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D728701E-CAF4-4159-9B3E-41C86DFFA30D}" type="datetimeFigureOut">
              <a:rPr lang="en-US" smtClean="0"/>
              <a:t>11/20/13</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162F1D00-BD13-4404-86B0-79703945A0A7}"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4" Type="http://schemas.openxmlformats.org/officeDocument/2006/relationships/image" Target="../media/image10.jpg"/><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g"/><Relationship Id="rId3" Type="http://schemas.openxmlformats.org/officeDocument/2006/relationships/image" Target="../media/image13.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6.jpg"/><Relationship Id="rId3"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dirty="0" smtClean="0">
                <a:latin typeface="Papyrus"/>
                <a:cs typeface="Papyrus"/>
              </a:rPr>
              <a:t>   </a:t>
            </a:r>
            <a:r>
              <a:rPr lang="en-US" sz="4400" dirty="0" smtClean="0">
                <a:latin typeface="Papyrus"/>
                <a:ea typeface="ヒラギノ角ゴ Std W8"/>
                <a:cs typeface="Papyrus"/>
              </a:rPr>
              <a:t>Hindi Culture</a:t>
            </a:r>
            <a:endParaRPr lang="en-US" sz="4400" dirty="0">
              <a:latin typeface="Papyrus"/>
              <a:ea typeface="ヒラギノ角ゴ Std W8"/>
              <a:cs typeface="Papyrus"/>
            </a:endParaRPr>
          </a:p>
        </p:txBody>
      </p:sp>
      <p:sp>
        <p:nvSpPr>
          <p:cNvPr id="3" name="Subtitle 2"/>
          <p:cNvSpPr>
            <a:spLocks noGrp="1"/>
          </p:cNvSpPr>
          <p:nvPr>
            <p:ph type="subTitle" idx="1"/>
          </p:nvPr>
        </p:nvSpPr>
        <p:spPr/>
        <p:txBody>
          <a:bodyPr>
            <a:normAutofit/>
          </a:bodyPr>
          <a:lstStyle/>
          <a:p>
            <a:r>
              <a:rPr lang="en-US" sz="1800" dirty="0" smtClean="0">
                <a:latin typeface="Papyrus"/>
                <a:cs typeface="Papyrus"/>
              </a:rPr>
              <a:t>By </a:t>
            </a:r>
            <a:r>
              <a:rPr lang="en-US" sz="1800" dirty="0">
                <a:latin typeface="Papyrus"/>
                <a:cs typeface="Papyrus"/>
              </a:rPr>
              <a:t>R</a:t>
            </a:r>
            <a:r>
              <a:rPr lang="en-US" sz="1800" dirty="0" smtClean="0">
                <a:latin typeface="Papyrus"/>
                <a:cs typeface="Papyrus"/>
              </a:rPr>
              <a:t>ebecca Walker and </a:t>
            </a:r>
            <a:r>
              <a:rPr lang="en-US" sz="1800" dirty="0">
                <a:latin typeface="Papyrus"/>
                <a:cs typeface="Papyrus"/>
              </a:rPr>
              <a:t>K</a:t>
            </a:r>
            <a:r>
              <a:rPr lang="en-US" sz="1800" dirty="0" smtClean="0">
                <a:latin typeface="Papyrus"/>
                <a:cs typeface="Papyrus"/>
              </a:rPr>
              <a:t>atie Orban</a:t>
            </a:r>
            <a:endParaRPr lang="en-US" sz="1800" dirty="0">
              <a:latin typeface="Papyrus"/>
              <a:cs typeface="Papyrus"/>
            </a:endParaRPr>
          </a:p>
        </p:txBody>
      </p:sp>
      <p:sp>
        <p:nvSpPr>
          <p:cNvPr id="4" name="TextBox 3"/>
          <p:cNvSpPr txBox="1"/>
          <p:nvPr/>
        </p:nvSpPr>
        <p:spPr>
          <a:xfrm>
            <a:off x="643466" y="626533"/>
            <a:ext cx="3572933" cy="3369734"/>
          </a:xfrm>
          <a:prstGeom prst="rect">
            <a:avLst/>
          </a:prstGeom>
          <a:noFill/>
        </p:spPr>
        <p:txBody>
          <a:bodyPr wrap="square" rtlCol="0">
            <a:spAutoFit/>
          </a:bodyPr>
          <a:lstStyle/>
          <a:p>
            <a:endParaRPr lang="en-US" dirty="0"/>
          </a:p>
        </p:txBody>
      </p:sp>
      <p:pic>
        <p:nvPicPr>
          <p:cNvPr id="6" name="Picture 5" descr="india_collage_assignment_by_katrinaftw44-d3g793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466" y="1100667"/>
            <a:ext cx="3454400" cy="2895600"/>
          </a:xfrm>
          <a:prstGeom prst="rect">
            <a:avLst/>
          </a:prstGeom>
        </p:spPr>
      </p:pic>
      <p:pic>
        <p:nvPicPr>
          <p:cNvPr id="7" name="Picture 6"/>
          <p:cNvPicPr>
            <a:picLocks noChangeAspect="1"/>
          </p:cNvPicPr>
          <p:nvPr/>
        </p:nvPicPr>
        <p:blipFill>
          <a:blip r:embed="rId3"/>
          <a:stretch>
            <a:fillRect/>
          </a:stretch>
        </p:blipFill>
        <p:spPr>
          <a:xfrm>
            <a:off x="4682066" y="457200"/>
            <a:ext cx="1938867" cy="1659467"/>
          </a:xfrm>
          <a:prstGeom prst="rect">
            <a:avLst/>
          </a:prstGeom>
        </p:spPr>
      </p:pic>
      <p:pic>
        <p:nvPicPr>
          <p:cNvPr id="8" name="Picture 7"/>
          <p:cNvPicPr>
            <a:picLocks noChangeAspect="1"/>
          </p:cNvPicPr>
          <p:nvPr/>
        </p:nvPicPr>
        <p:blipFill>
          <a:blip r:embed="rId4"/>
          <a:stretch>
            <a:fillRect/>
          </a:stretch>
        </p:blipFill>
        <p:spPr>
          <a:xfrm>
            <a:off x="6919582" y="457200"/>
            <a:ext cx="1834951" cy="1659467"/>
          </a:xfrm>
          <a:prstGeom prst="rect">
            <a:avLst/>
          </a:prstGeom>
        </p:spPr>
      </p:pic>
      <p:pic>
        <p:nvPicPr>
          <p:cNvPr id="10" name="Picture 9"/>
          <p:cNvPicPr>
            <a:picLocks noChangeAspect="1"/>
          </p:cNvPicPr>
          <p:nvPr/>
        </p:nvPicPr>
        <p:blipFill>
          <a:blip r:embed="rId5"/>
          <a:stretch>
            <a:fillRect/>
          </a:stretch>
        </p:blipFill>
        <p:spPr>
          <a:xfrm>
            <a:off x="4682066" y="2540000"/>
            <a:ext cx="1938867" cy="1676400"/>
          </a:xfrm>
          <a:prstGeom prst="rect">
            <a:avLst/>
          </a:prstGeom>
        </p:spPr>
      </p:pic>
      <p:pic>
        <p:nvPicPr>
          <p:cNvPr id="11" name="Picture 10"/>
          <p:cNvPicPr>
            <a:picLocks noChangeAspect="1"/>
          </p:cNvPicPr>
          <p:nvPr/>
        </p:nvPicPr>
        <p:blipFill>
          <a:blip r:embed="rId6"/>
          <a:stretch>
            <a:fillRect/>
          </a:stretch>
        </p:blipFill>
        <p:spPr>
          <a:xfrm>
            <a:off x="6919582" y="2540001"/>
            <a:ext cx="1834951" cy="1676400"/>
          </a:xfrm>
          <a:prstGeom prst="rect">
            <a:avLst/>
          </a:prstGeom>
        </p:spPr>
      </p:pic>
    </p:spTree>
    <p:extLst>
      <p:ext uri="{BB962C8B-B14F-4D97-AF65-F5344CB8AC3E}">
        <p14:creationId xmlns:p14="http://schemas.microsoft.com/office/powerpoint/2010/main" val="308205452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a:t>
            </a:r>
            <a:endParaRPr lang="en-US" dirty="0"/>
          </a:p>
        </p:txBody>
      </p:sp>
      <p:sp>
        <p:nvSpPr>
          <p:cNvPr id="3" name="Content Placeholder 2"/>
          <p:cNvSpPr>
            <a:spLocks noGrp="1"/>
          </p:cNvSpPr>
          <p:nvPr>
            <p:ph idx="1"/>
          </p:nvPr>
        </p:nvSpPr>
        <p:spPr>
          <a:xfrm>
            <a:off x="498474" y="1600200"/>
            <a:ext cx="7556313" cy="3924830"/>
          </a:xfrm>
        </p:spPr>
        <p:txBody>
          <a:bodyPr>
            <a:normAutofit/>
          </a:bodyPr>
          <a:lstStyle/>
          <a:p>
            <a:r>
              <a:rPr lang="en-US" dirty="0" smtClean="0"/>
              <a:t> India’s government is a Federal Republic, Constitutional Republic, and Parliamentary System.</a:t>
            </a:r>
          </a:p>
          <a:p>
            <a:r>
              <a:rPr lang="en-US" dirty="0" smtClean="0"/>
              <a:t>The capital of India is New Delhi.</a:t>
            </a:r>
          </a:p>
          <a:p>
            <a:r>
              <a:rPr lang="en-US" dirty="0" smtClean="0"/>
              <a:t>India’s President is Pranab Mukherjee</a:t>
            </a:r>
          </a:p>
          <a:p>
            <a:r>
              <a:rPr lang="en-US" dirty="0" smtClean="0"/>
              <a:t>The population of India is 1.237 billion</a:t>
            </a:r>
          </a:p>
          <a:p>
            <a:r>
              <a:rPr lang="en-US" dirty="0" smtClean="0"/>
              <a:t>Official Languages: Hindi &amp; English, although there are multiple other languages.</a:t>
            </a:r>
          </a:p>
          <a:p>
            <a:endParaRPr lang="en-US" dirty="0" smtClean="0"/>
          </a:p>
          <a:p>
            <a:endParaRPr lang="en-US" dirty="0"/>
          </a:p>
        </p:txBody>
      </p:sp>
      <p:sp>
        <p:nvSpPr>
          <p:cNvPr id="4" name="TextBox 3"/>
          <p:cNvSpPr txBox="1"/>
          <p:nvPr/>
        </p:nvSpPr>
        <p:spPr>
          <a:xfrm>
            <a:off x="1032933" y="2624667"/>
            <a:ext cx="184666" cy="369332"/>
          </a:xfrm>
          <a:prstGeom prst="rect">
            <a:avLst/>
          </a:prstGeom>
          <a:noFill/>
        </p:spPr>
        <p:txBody>
          <a:bodyPr wrap="none" rtlCol="0">
            <a:spAutoFit/>
          </a:bodyPr>
          <a:lstStyle/>
          <a:p>
            <a:endParaRPr lang="en-US" dirty="0"/>
          </a:p>
        </p:txBody>
      </p:sp>
      <p:pic>
        <p:nvPicPr>
          <p:cNvPr id="5" name="Picture 4" descr="indiapopulati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26352" y="2146955"/>
            <a:ext cx="2665183" cy="1998887"/>
          </a:xfrm>
          <a:prstGeom prst="rect">
            <a:avLst/>
          </a:prstGeom>
        </p:spPr>
      </p:pic>
      <p:pic>
        <p:nvPicPr>
          <p:cNvPr id="6" name="Picture 5" descr="india-new-delhi-cit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05404" y="4572000"/>
            <a:ext cx="2889344" cy="1891207"/>
          </a:xfrm>
          <a:prstGeom prst="rect">
            <a:avLst/>
          </a:prstGeom>
        </p:spPr>
      </p:pic>
    </p:spTree>
    <p:extLst>
      <p:ext uri="{BB962C8B-B14F-4D97-AF65-F5344CB8AC3E}">
        <p14:creationId xmlns:p14="http://schemas.microsoft.com/office/powerpoint/2010/main" val="173684038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Geographical </a:t>
            </a:r>
            <a:endParaRPr lang="en-US" dirty="0"/>
          </a:p>
        </p:txBody>
      </p:sp>
      <p:sp>
        <p:nvSpPr>
          <p:cNvPr id="3" name="Content Placeholder 2"/>
          <p:cNvSpPr>
            <a:spLocks noGrp="1"/>
          </p:cNvSpPr>
          <p:nvPr>
            <p:ph idx="1"/>
          </p:nvPr>
        </p:nvSpPr>
        <p:spPr/>
        <p:txBody>
          <a:bodyPr/>
          <a:lstStyle/>
          <a:p>
            <a:r>
              <a:rPr lang="en-US" dirty="0" smtClean="0"/>
              <a:t>The mountains in India </a:t>
            </a:r>
            <a:r>
              <a:rPr lang="en-US" dirty="0" smtClean="0"/>
              <a:t>are the Himalayas</a:t>
            </a:r>
            <a:r>
              <a:rPr lang="en-US" dirty="0" smtClean="0"/>
              <a:t>, Hindu Kush, and Patkai</a:t>
            </a:r>
          </a:p>
          <a:p>
            <a:r>
              <a:rPr lang="en-US" dirty="0" smtClean="0"/>
              <a:t>India’s seasons include </a:t>
            </a:r>
            <a:r>
              <a:rPr lang="en-US" dirty="0"/>
              <a:t>w</a:t>
            </a:r>
            <a:r>
              <a:rPr lang="en-US" dirty="0" smtClean="0"/>
              <a:t>inter, summer, </a:t>
            </a:r>
            <a:r>
              <a:rPr lang="en-US" dirty="0"/>
              <a:t>m</a:t>
            </a:r>
            <a:r>
              <a:rPr lang="en-US" dirty="0" smtClean="0"/>
              <a:t>onsoon (rainy season), and </a:t>
            </a:r>
            <a:r>
              <a:rPr lang="en-US" dirty="0"/>
              <a:t>p</a:t>
            </a:r>
            <a:r>
              <a:rPr lang="en-US" dirty="0" smtClean="0"/>
              <a:t>ost-monsoon (Autumn).</a:t>
            </a:r>
          </a:p>
          <a:p>
            <a:r>
              <a:rPr lang="en-US" dirty="0" smtClean="0"/>
              <a:t>India is located next </a:t>
            </a:r>
            <a:r>
              <a:rPr lang="en-US" dirty="0" smtClean="0"/>
              <a:t>to Pakistan and Nepal.</a:t>
            </a:r>
          </a:p>
          <a:p>
            <a:endParaRPr lang="en-US" dirty="0"/>
          </a:p>
        </p:txBody>
      </p:sp>
      <p:pic>
        <p:nvPicPr>
          <p:cNvPr id="5" name="Picture 4" descr="himalaya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5834" y="4337871"/>
            <a:ext cx="3405056" cy="2266524"/>
          </a:xfrm>
          <a:prstGeom prst="rect">
            <a:avLst/>
          </a:prstGeom>
        </p:spPr>
      </p:pic>
      <p:pic>
        <p:nvPicPr>
          <p:cNvPr id="6" name="Picture 5" descr="India_ma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3437" y="4337871"/>
            <a:ext cx="2225713" cy="2375656"/>
          </a:xfrm>
          <a:prstGeom prst="rect">
            <a:avLst/>
          </a:prstGeom>
        </p:spPr>
      </p:pic>
      <p:sp>
        <p:nvSpPr>
          <p:cNvPr id="7" name="TextBox 6"/>
          <p:cNvSpPr txBox="1"/>
          <p:nvPr/>
        </p:nvSpPr>
        <p:spPr>
          <a:xfrm>
            <a:off x="5877559" y="4370534"/>
            <a:ext cx="2177228" cy="379281"/>
          </a:xfrm>
          <a:prstGeom prst="rect">
            <a:avLst/>
          </a:prstGeom>
          <a:noFill/>
        </p:spPr>
        <p:txBody>
          <a:bodyPr wrap="square" rtlCol="0">
            <a:spAutoFit/>
          </a:bodyPr>
          <a:lstStyle/>
          <a:p>
            <a:pPr algn="ctr"/>
            <a:r>
              <a:rPr lang="en-US" dirty="0" smtClean="0"/>
              <a:t>The Himalayas</a:t>
            </a:r>
            <a:endParaRPr lang="en-US" dirty="0"/>
          </a:p>
        </p:txBody>
      </p:sp>
      <p:pic>
        <p:nvPicPr>
          <p:cNvPr id="8" name="Picture 7" descr="hindukushmountain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36347" y="143510"/>
            <a:ext cx="2453227" cy="1837690"/>
          </a:xfrm>
          <a:prstGeom prst="rect">
            <a:avLst/>
          </a:prstGeom>
        </p:spPr>
      </p:pic>
      <p:sp>
        <p:nvSpPr>
          <p:cNvPr id="9" name="TextBox 8"/>
          <p:cNvSpPr txBox="1"/>
          <p:nvPr/>
        </p:nvSpPr>
        <p:spPr>
          <a:xfrm>
            <a:off x="4509927" y="299428"/>
            <a:ext cx="2100291" cy="369332"/>
          </a:xfrm>
          <a:prstGeom prst="rect">
            <a:avLst/>
          </a:prstGeom>
          <a:noFill/>
        </p:spPr>
        <p:txBody>
          <a:bodyPr wrap="square" rtlCol="0">
            <a:spAutoFit/>
          </a:bodyPr>
          <a:lstStyle/>
          <a:p>
            <a:pPr algn="ctr"/>
            <a:r>
              <a:rPr lang="en-US" dirty="0" smtClean="0"/>
              <a:t>Hindu Kush Mtns.</a:t>
            </a:r>
            <a:endParaRPr lang="en-US" dirty="0"/>
          </a:p>
        </p:txBody>
      </p:sp>
    </p:spTree>
    <p:extLst>
      <p:ext uri="{BB962C8B-B14F-4D97-AF65-F5344CB8AC3E}">
        <p14:creationId xmlns:p14="http://schemas.microsoft.com/office/powerpoint/2010/main" val="381399506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Social/Cultural</a:t>
            </a:r>
            <a:endParaRPr lang="en-US" dirty="0"/>
          </a:p>
        </p:txBody>
      </p:sp>
      <p:sp>
        <p:nvSpPr>
          <p:cNvPr id="3" name="Content Placeholder 2"/>
          <p:cNvSpPr>
            <a:spLocks noGrp="1"/>
          </p:cNvSpPr>
          <p:nvPr>
            <p:ph idx="1"/>
          </p:nvPr>
        </p:nvSpPr>
        <p:spPr>
          <a:xfrm>
            <a:off x="270934" y="1744133"/>
            <a:ext cx="8636000" cy="4301067"/>
          </a:xfrm>
        </p:spPr>
        <p:txBody>
          <a:bodyPr>
            <a:normAutofit lnSpcReduction="10000"/>
          </a:bodyPr>
          <a:lstStyle/>
          <a:p>
            <a:r>
              <a:rPr lang="en-US" dirty="0" smtClean="0"/>
              <a:t>Main </a:t>
            </a:r>
            <a:r>
              <a:rPr lang="en-US" dirty="0" smtClean="0"/>
              <a:t>Religions are Hinduism </a:t>
            </a:r>
            <a:r>
              <a:rPr lang="en-US" dirty="0" smtClean="0"/>
              <a:t>&amp; Buddhism</a:t>
            </a:r>
          </a:p>
          <a:p>
            <a:r>
              <a:rPr lang="en-US" dirty="0" smtClean="0"/>
              <a:t>Indian </a:t>
            </a:r>
            <a:r>
              <a:rPr lang="en-US" dirty="0" smtClean="0"/>
              <a:t>Cuisine is greatly influenced by Religion. For example, Hinduism is the main reason for people in India to be vegetarians. </a:t>
            </a:r>
          </a:p>
          <a:p>
            <a:r>
              <a:rPr lang="en-US" dirty="0" smtClean="0"/>
              <a:t>Some examples of the music listened to in </a:t>
            </a:r>
            <a:r>
              <a:rPr lang="en-US" dirty="0" smtClean="0"/>
              <a:t>India are</a:t>
            </a:r>
            <a:r>
              <a:rPr lang="en-US" dirty="0" smtClean="0"/>
              <a:t> </a:t>
            </a:r>
            <a:r>
              <a:rPr lang="en-US" dirty="0" smtClean="0"/>
              <a:t>Folk, Popular, Bollywood, Classical, and R&amp;B.</a:t>
            </a:r>
          </a:p>
          <a:p>
            <a:r>
              <a:rPr lang="en-US" dirty="0" smtClean="0"/>
              <a:t>Indian </a:t>
            </a:r>
            <a:r>
              <a:rPr lang="en-US" dirty="0" smtClean="0"/>
              <a:t>art has a rich history and can be distinguished fairly easy by the time periods. In the Chola period, for example,  the bronze and sculptures of that time were masterfully made and even now hold a acclaimed piece in India’s historical and art museums.</a:t>
            </a:r>
          </a:p>
          <a:p>
            <a:r>
              <a:rPr lang="en-US" dirty="0" smtClean="0"/>
              <a:t>Some </a:t>
            </a:r>
            <a:r>
              <a:rPr lang="en-US" dirty="0" smtClean="0"/>
              <a:t>examples of well known Indian literature are the Mahabharata and the Ramayana.</a:t>
            </a:r>
          </a:p>
          <a:p>
            <a:endParaRPr lang="en-US" dirty="0"/>
          </a:p>
        </p:txBody>
      </p:sp>
      <p:pic>
        <p:nvPicPr>
          <p:cNvPr id="5" name="Picture 4"/>
          <p:cNvPicPr>
            <a:picLocks noChangeAspect="1"/>
          </p:cNvPicPr>
          <p:nvPr/>
        </p:nvPicPr>
        <p:blipFill>
          <a:blip r:embed="rId2"/>
          <a:stretch>
            <a:fillRect/>
          </a:stretch>
        </p:blipFill>
        <p:spPr>
          <a:xfrm rot="865238">
            <a:off x="4884468" y="335485"/>
            <a:ext cx="2891787" cy="1561565"/>
          </a:xfrm>
          <a:prstGeom prst="rect">
            <a:avLst/>
          </a:prstGeom>
        </p:spPr>
      </p:pic>
    </p:spTree>
    <p:extLst>
      <p:ext uri="{BB962C8B-B14F-4D97-AF65-F5344CB8AC3E}">
        <p14:creationId xmlns:p14="http://schemas.microsoft.com/office/powerpoint/2010/main" val="2567271401"/>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a:t>
            </a:r>
            <a:endParaRPr lang="en-US" dirty="0"/>
          </a:p>
        </p:txBody>
      </p:sp>
      <p:sp>
        <p:nvSpPr>
          <p:cNvPr id="3" name="Content Placeholder 2"/>
          <p:cNvSpPr>
            <a:spLocks noGrp="1"/>
          </p:cNvSpPr>
          <p:nvPr>
            <p:ph idx="1"/>
          </p:nvPr>
        </p:nvSpPr>
        <p:spPr/>
        <p:txBody>
          <a:bodyPr/>
          <a:lstStyle/>
          <a:p>
            <a:r>
              <a:rPr lang="en-US" dirty="0" smtClean="0"/>
              <a:t>India’s economy is one of the largest in the world, it is the tenth largest in fact.</a:t>
            </a:r>
          </a:p>
          <a:p>
            <a:r>
              <a:rPr lang="en-US" dirty="0" smtClean="0"/>
              <a:t>India</a:t>
            </a:r>
            <a:r>
              <a:rPr lang="en-US" dirty="0" smtClean="0"/>
              <a:t>’s currency is Rupees</a:t>
            </a:r>
            <a:endParaRPr lang="en-US" dirty="0" smtClean="0"/>
          </a:p>
          <a:p>
            <a:r>
              <a:rPr lang="en-US" dirty="0" smtClean="0"/>
              <a:t>Some major economic products are </a:t>
            </a:r>
            <a:r>
              <a:rPr lang="en-US" dirty="0"/>
              <a:t>m</a:t>
            </a:r>
            <a:r>
              <a:rPr lang="en-US" dirty="0" smtClean="0"/>
              <a:t>ineral </a:t>
            </a:r>
            <a:r>
              <a:rPr lang="en-US" dirty="0" smtClean="0"/>
              <a:t>fuels and oils, natural pearls and precious stones are among the top goods exported from India.</a:t>
            </a:r>
            <a:endParaRPr lang="en-US" dirty="0"/>
          </a:p>
        </p:txBody>
      </p:sp>
      <p:pic>
        <p:nvPicPr>
          <p:cNvPr id="4" name="Picture 3" descr="rupe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92175" y="109212"/>
            <a:ext cx="2807982" cy="1871988"/>
          </a:xfrm>
          <a:prstGeom prst="rect">
            <a:avLst/>
          </a:prstGeom>
        </p:spPr>
      </p:pic>
      <p:pic>
        <p:nvPicPr>
          <p:cNvPr id="5" name="Picture 4" descr="naturalpearl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1236" y="4306208"/>
            <a:ext cx="2743360" cy="2303630"/>
          </a:xfrm>
          <a:prstGeom prst="rect">
            <a:avLst/>
          </a:prstGeom>
        </p:spPr>
      </p:pic>
    </p:spTree>
    <p:extLst>
      <p:ext uri="{BB962C8B-B14F-4D97-AF65-F5344CB8AC3E}">
        <p14:creationId xmlns:p14="http://schemas.microsoft.com/office/powerpoint/2010/main" val="338319860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End!</a:t>
            </a:r>
            <a:endParaRPr lang="en-US" dirty="0"/>
          </a:p>
        </p:txBody>
      </p:sp>
      <p:sp>
        <p:nvSpPr>
          <p:cNvPr id="3" name="Text Placeholder 2"/>
          <p:cNvSpPr>
            <a:spLocks noGrp="1"/>
          </p:cNvSpPr>
          <p:nvPr>
            <p:ph type="body" sz="half" idx="2"/>
          </p:nvPr>
        </p:nvSpPr>
        <p:spPr/>
        <p:txBody>
          <a:bodyPr/>
          <a:lstStyle/>
          <a:p>
            <a:r>
              <a:rPr lang="en-US" dirty="0" smtClean="0"/>
              <a:t>By Rebecca, Judy, and Katie</a:t>
            </a:r>
            <a:endParaRPr lang="en-US" dirty="0"/>
          </a:p>
        </p:txBody>
      </p:sp>
      <p:pic>
        <p:nvPicPr>
          <p:cNvPr id="6" name="Picture Placeholder 5" descr="indiapopulation.jpg"/>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179" r="12179"/>
          <a:stretch>
            <a:fillRect/>
          </a:stretch>
        </p:blipFill>
        <p:spPr/>
      </p:pic>
      <p:pic>
        <p:nvPicPr>
          <p:cNvPr id="7" name="Picture Placeholder 6" descr="india-new-delhi-city.jpg"/>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6967" r="16967"/>
          <a:stretch>
            <a:fillRect/>
          </a:stretch>
        </p:blipFill>
        <p:spPr/>
      </p:pic>
    </p:spTree>
    <p:extLst>
      <p:ext uri="{BB962C8B-B14F-4D97-AF65-F5344CB8AC3E}">
        <p14:creationId xmlns:p14="http://schemas.microsoft.com/office/powerpoint/2010/main" val="241288275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xmlns:p14="http://schemas.microsoft.com/office/powerpoint/2010/main" spd="slow">
        <p:checker/>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Advantag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137</TotalTime>
  <Words>286</Words>
  <Application>Microsoft Macintosh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Advantage</vt:lpstr>
      <vt:lpstr>   Hindi Culture</vt:lpstr>
      <vt:lpstr>Political</vt:lpstr>
      <vt:lpstr>Geographical </vt:lpstr>
      <vt:lpstr>Social/Cultural</vt:lpstr>
      <vt:lpstr>Economic</vt:lpstr>
      <vt:lpstr>The End!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profe</dc:creator>
  <cp:lastModifiedBy>i have a headache headache</cp:lastModifiedBy>
  <cp:revision>16</cp:revision>
  <dcterms:created xsi:type="dcterms:W3CDTF">2013-11-06T19:27:26Z</dcterms:created>
  <dcterms:modified xsi:type="dcterms:W3CDTF">2013-11-20T19:16:56Z</dcterms:modified>
</cp:coreProperties>
</file>